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72" r:id="rId2"/>
    <p:sldId id="273" r:id="rId3"/>
    <p:sldId id="27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B84B1B-8784-4F95-A2C9-A653C16B51C2}" v="6" dt="2020-09-30T22:32:51.1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2" autoAdjust="0"/>
    <p:restoredTop sz="93185" autoAdjust="0"/>
  </p:normalViewPr>
  <p:slideViewPr>
    <p:cSldViewPr snapToGrid="0">
      <p:cViewPr varScale="1">
        <p:scale>
          <a:sx n="58" d="100"/>
          <a:sy n="58" d="100"/>
        </p:scale>
        <p:origin x="92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3F92B-3028-4AB1-A3D1-85D38B9C20D6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37FBF8-FF1A-4470-9DD8-7108D2741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044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37FBF8-FF1A-4470-9DD8-7108D27416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21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37FBF8-FF1A-4470-9DD8-7108D27416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5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37FBF8-FF1A-4470-9DD8-7108D27416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60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622F-2886-4428-9227-475DC6DA1737}" type="datetime1">
              <a:rPr lang="en-US" smtClean="0"/>
              <a:pPr/>
              <a:t>3/13/2024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312403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77F4-1BF5-2744-9C0D-8EF5C30C344E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1DBB-ED2C-084F-9BC1-79AB2B42DC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1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77F4-1BF5-2744-9C0D-8EF5C30C344E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1DBB-ED2C-084F-9BC1-79AB2B42DC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87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77F4-1BF5-2744-9C0D-8EF5C30C344E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1DBB-ED2C-084F-9BC1-79AB2B42DC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16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400467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77F4-1BF5-2744-9C0D-8EF5C30C344E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1DBB-ED2C-084F-9BC1-79AB2B42DC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70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77F4-1BF5-2744-9C0D-8EF5C30C344E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1DBB-ED2C-084F-9BC1-79AB2B42DC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60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77F4-1BF5-2744-9C0D-8EF5C30C344E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1DBB-ED2C-084F-9BC1-79AB2B42DC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3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77F4-1BF5-2744-9C0D-8EF5C30C344E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11DBB-ED2C-084F-9BC1-79AB2B42DC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13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77F4-1BF5-2744-9C0D-8EF5C30C344E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1679-83E0-4571-98D7-4BB535B5F5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15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F77F4-1BF5-2744-9C0D-8EF5C30C344E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99711DBB-ED2C-084F-9BC1-79AB2B42DC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194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EF77F4-1BF5-2744-9C0D-8EF5C30C344E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711DBB-ED2C-084F-9BC1-79AB2B42DC5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845046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8229600" cy="609600"/>
          </a:xfrm>
        </p:spPr>
        <p:txBody>
          <a:bodyPr>
            <a:noAutofit/>
          </a:bodyPr>
          <a:lstStyle/>
          <a:p>
            <a:r>
              <a:rPr lang="en-US" sz="4000" b="1" dirty="0"/>
              <a:t>Activities envisioned in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9166" y="1209102"/>
            <a:ext cx="8721634" cy="5715000"/>
          </a:xfrm>
        </p:spPr>
        <p:txBody>
          <a:bodyPr>
            <a:normAutofit fontScale="77500" lnSpcReduction="20000"/>
          </a:bodyPr>
          <a:lstStyle/>
          <a:p>
            <a:r>
              <a:rPr lang="en-US" sz="2000" dirty="0"/>
              <a:t>*Day 1: Arrival in Srinagar*</a:t>
            </a:r>
          </a:p>
          <a:p>
            <a:pPr lvl="1"/>
            <a:r>
              <a:rPr lang="en-US" sz="1800" dirty="0"/>
              <a:t>- Welcome and orientation</a:t>
            </a:r>
          </a:p>
          <a:p>
            <a:pPr lvl="1"/>
            <a:r>
              <a:rPr lang="en-US" sz="1800" dirty="0"/>
              <a:t>- Evening stroll around Dal Lake</a:t>
            </a:r>
          </a:p>
          <a:p>
            <a:pPr lvl="1"/>
            <a:endParaRPr lang="en-US" sz="1800" dirty="0"/>
          </a:p>
          <a:p>
            <a:r>
              <a:rPr lang="en-US" sz="2000" dirty="0"/>
              <a:t>*Day 2: Medical Camps and School Visit*</a:t>
            </a:r>
          </a:p>
          <a:p>
            <a:pPr lvl="1"/>
            <a:r>
              <a:rPr lang="en-US" sz="1800" dirty="0"/>
              <a:t>- Morning: Participation in Medical Camps at two separate locations</a:t>
            </a:r>
          </a:p>
          <a:p>
            <a:pPr lvl="1"/>
            <a:r>
              <a:rPr lang="en-US" sz="1800" dirty="0"/>
              <a:t>- Afternoon: School visit, lectures on important topics</a:t>
            </a:r>
          </a:p>
          <a:p>
            <a:pPr lvl="1"/>
            <a:r>
              <a:rPr lang="en-US" sz="1800" dirty="0"/>
              <a:t>- Evening: Reflection and cultural interaction</a:t>
            </a:r>
          </a:p>
          <a:p>
            <a:pPr lvl="1"/>
            <a:endParaRPr lang="en-US" sz="1800" dirty="0"/>
          </a:p>
          <a:p>
            <a:r>
              <a:rPr lang="en-US" sz="2000" dirty="0"/>
              <a:t>*Day 3-4: Village Health Profile*</a:t>
            </a:r>
          </a:p>
          <a:p>
            <a:pPr lvl="1"/>
            <a:r>
              <a:rPr lang="en-US" sz="1800" dirty="0"/>
              <a:t>- Exploration of life in Dal Lake region</a:t>
            </a:r>
          </a:p>
          <a:p>
            <a:pPr lvl="1"/>
            <a:r>
              <a:rPr lang="en-US" sz="1800" dirty="0"/>
              <a:t>- Visit to Dal Pari Project- Evening discussions and cultural immersion</a:t>
            </a:r>
          </a:p>
          <a:p>
            <a:pPr lvl="1"/>
            <a:endParaRPr lang="en-US" sz="1800" dirty="0"/>
          </a:p>
          <a:p>
            <a:r>
              <a:rPr lang="en-US" sz="2000" dirty="0"/>
              <a:t>*Day 5: Kupwara Exploration*</a:t>
            </a:r>
          </a:p>
          <a:p>
            <a:pPr lvl="1"/>
            <a:r>
              <a:rPr lang="en-US" sz="1800" dirty="0"/>
              <a:t>- Medical Camp in Kupwara</a:t>
            </a:r>
          </a:p>
          <a:p>
            <a:pPr lvl="1"/>
            <a:r>
              <a:rPr lang="en-US" sz="1800" dirty="0"/>
              <a:t>- Visit to Sharada Mandir near LOC</a:t>
            </a:r>
          </a:p>
          <a:p>
            <a:pPr lvl="1"/>
            <a:r>
              <a:rPr lang="en-US" sz="1800" dirty="0"/>
              <a:t>- Evening at </a:t>
            </a:r>
            <a:r>
              <a:rPr lang="en-US" sz="1800" dirty="0" err="1"/>
              <a:t>Bungus</a:t>
            </a:r>
            <a:r>
              <a:rPr lang="en-US" sz="1800" dirty="0"/>
              <a:t> Valley</a:t>
            </a:r>
          </a:p>
          <a:p>
            <a:pPr lvl="1"/>
            <a:endParaRPr lang="en-US" sz="1800" dirty="0"/>
          </a:p>
          <a:p>
            <a:r>
              <a:rPr lang="en-US" sz="2000" dirty="0"/>
              <a:t>*Day 6: Anantnag Home and </a:t>
            </a:r>
            <a:r>
              <a:rPr lang="en-US" sz="2000" dirty="0" err="1"/>
              <a:t>Pehalgam</a:t>
            </a:r>
            <a:r>
              <a:rPr lang="en-US" sz="2000" dirty="0"/>
              <a:t>*</a:t>
            </a:r>
          </a:p>
          <a:p>
            <a:pPr lvl="1"/>
            <a:r>
              <a:rPr lang="en-US" sz="1800" dirty="0"/>
              <a:t>- Visit to Anantnag Home/Orphanage</a:t>
            </a:r>
          </a:p>
          <a:p>
            <a:pPr lvl="1"/>
            <a:r>
              <a:rPr lang="en-US" sz="1800" dirty="0"/>
              <a:t>- </a:t>
            </a:r>
            <a:r>
              <a:rPr lang="en-US" sz="1800" dirty="0" err="1"/>
              <a:t>Pehalgam</a:t>
            </a:r>
            <a:r>
              <a:rPr lang="en-US" sz="1800" dirty="0"/>
              <a:t> sightseeing</a:t>
            </a:r>
          </a:p>
          <a:p>
            <a:pPr lvl="1"/>
            <a:endParaRPr lang="en-US" sz="1800" dirty="0"/>
          </a:p>
          <a:p>
            <a:r>
              <a:rPr lang="en-US" sz="2000" dirty="0"/>
              <a:t>*Day 7: Beerwah Home and Gulmarg*</a:t>
            </a:r>
          </a:p>
          <a:p>
            <a:pPr lvl="1"/>
            <a:r>
              <a:rPr lang="en-US" sz="1800" dirty="0"/>
              <a:t>- Visit to Beerwah Home</a:t>
            </a:r>
          </a:p>
          <a:p>
            <a:pPr lvl="1"/>
            <a:r>
              <a:rPr lang="en-US" sz="1800" dirty="0"/>
              <a:t>- Gulmarg sightseeing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8229600" cy="609600"/>
          </a:xfrm>
        </p:spPr>
        <p:txBody>
          <a:bodyPr>
            <a:noAutofit/>
          </a:bodyPr>
          <a:lstStyle/>
          <a:p>
            <a:r>
              <a:rPr lang="en-US" sz="4000" b="1" dirty="0"/>
              <a:t>Activities envisioned in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9166" y="1209102"/>
            <a:ext cx="8721634" cy="5224749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/>
              <a:t>*Day 8: Spiritual Exploration*</a:t>
            </a:r>
          </a:p>
          <a:p>
            <a:pPr lvl="1"/>
            <a:r>
              <a:rPr lang="en-US" sz="1800" dirty="0"/>
              <a:t>- </a:t>
            </a:r>
            <a:r>
              <a:rPr lang="en-US" sz="1800" dirty="0" err="1"/>
              <a:t>Shankaraachaary</a:t>
            </a:r>
            <a:r>
              <a:rPr lang="en-US" sz="1800" dirty="0"/>
              <a:t> Temple</a:t>
            </a:r>
          </a:p>
          <a:p>
            <a:pPr lvl="1"/>
            <a:r>
              <a:rPr lang="en-US" sz="1800" dirty="0"/>
              <a:t>- Mata-Hari </a:t>
            </a:r>
            <a:r>
              <a:rPr lang="en-US" sz="1800" dirty="0" err="1"/>
              <a:t>Parvat</a:t>
            </a:r>
            <a:endParaRPr lang="en-US" sz="1800" dirty="0"/>
          </a:p>
          <a:p>
            <a:pPr lvl="1"/>
            <a:r>
              <a:rPr lang="en-US" sz="1800" dirty="0"/>
              <a:t>- </a:t>
            </a:r>
            <a:r>
              <a:rPr lang="en-US" sz="1800" dirty="0" err="1"/>
              <a:t>Maqdoom</a:t>
            </a:r>
            <a:r>
              <a:rPr lang="en-US" sz="1800" dirty="0"/>
              <a:t> Sahib </a:t>
            </a:r>
            <a:r>
              <a:rPr lang="en-US" sz="1800" dirty="0" err="1"/>
              <a:t>Darga</a:t>
            </a:r>
            <a:r>
              <a:rPr lang="en-US" sz="1800" dirty="0"/>
              <a:t>- Gurudwara</a:t>
            </a:r>
          </a:p>
          <a:p>
            <a:pPr lvl="1"/>
            <a:r>
              <a:rPr lang="en-US" sz="1800" dirty="0"/>
              <a:t>- Famous Jamia Masjid</a:t>
            </a:r>
          </a:p>
          <a:p>
            <a:pPr lvl="1"/>
            <a:r>
              <a:rPr lang="en-US" sz="1800" dirty="0"/>
              <a:t>- </a:t>
            </a:r>
            <a:r>
              <a:rPr lang="en-US" sz="1800" dirty="0" err="1"/>
              <a:t>Hajaratbal</a:t>
            </a:r>
            <a:r>
              <a:rPr lang="en-US" sz="1800" dirty="0"/>
              <a:t> </a:t>
            </a:r>
            <a:r>
              <a:rPr lang="en-US" sz="1800" dirty="0" err="1"/>
              <a:t>Darga</a:t>
            </a:r>
            <a:endParaRPr lang="en-US" sz="1800" dirty="0"/>
          </a:p>
          <a:p>
            <a:pPr lvl="1"/>
            <a:r>
              <a:rPr lang="en-US" sz="1800" dirty="0"/>
              <a:t>- Kheer Bhavani</a:t>
            </a:r>
          </a:p>
          <a:p>
            <a:pPr lvl="1"/>
            <a:endParaRPr lang="en-US" sz="1800" dirty="0"/>
          </a:p>
          <a:p>
            <a:r>
              <a:rPr lang="en-US" sz="2000" dirty="0"/>
              <a:t>*Day 9: Lal </a:t>
            </a:r>
            <a:r>
              <a:rPr lang="en-US" sz="2000" dirty="0" err="1"/>
              <a:t>Trag</a:t>
            </a:r>
            <a:r>
              <a:rPr lang="en-US" sz="2000" dirty="0"/>
              <a:t> Library Setup*</a:t>
            </a:r>
          </a:p>
          <a:p>
            <a:pPr lvl="1"/>
            <a:r>
              <a:rPr lang="en-US" sz="1800" dirty="0"/>
              <a:t>- Setting up a library at Lal </a:t>
            </a:r>
            <a:r>
              <a:rPr lang="en-US" sz="1800" dirty="0" err="1"/>
              <a:t>Trag</a:t>
            </a:r>
            <a:r>
              <a:rPr lang="en-US" sz="1800" dirty="0"/>
              <a:t>, Pampore</a:t>
            </a:r>
          </a:p>
          <a:p>
            <a:pPr lvl="1"/>
            <a:r>
              <a:rPr lang="en-US" sz="1800" dirty="0"/>
              <a:t>- Collection of spiritual books</a:t>
            </a:r>
          </a:p>
          <a:p>
            <a:pPr lvl="1"/>
            <a:r>
              <a:rPr lang="en-US" sz="1800" dirty="0"/>
              <a:t>- Learning about Lal Ded, a Kashmiri saint</a:t>
            </a:r>
          </a:p>
          <a:p>
            <a:pPr lvl="1"/>
            <a:endParaRPr lang="en-US" sz="1800" dirty="0"/>
          </a:p>
          <a:p>
            <a:r>
              <a:rPr lang="en-US" sz="2000" dirty="0"/>
              <a:t>*Day 10: Special Meetings*</a:t>
            </a:r>
          </a:p>
          <a:p>
            <a:pPr lvl="1"/>
            <a:r>
              <a:rPr lang="en-US" sz="1800" dirty="0"/>
              <a:t>- If time permits: Meeting with Core Commander</a:t>
            </a:r>
          </a:p>
          <a:p>
            <a:pPr lvl="1"/>
            <a:r>
              <a:rPr lang="en-US" sz="1800" dirty="0"/>
              <a:t>- Evening cultural exchange and reflection</a:t>
            </a:r>
          </a:p>
          <a:p>
            <a:pPr lvl="1"/>
            <a:endParaRPr lang="en-US" sz="1800" dirty="0"/>
          </a:p>
          <a:p>
            <a:r>
              <a:rPr lang="en-US" sz="2000" dirty="0"/>
              <a:t>*Day 11: Kargil Exploration*</a:t>
            </a:r>
          </a:p>
          <a:p>
            <a:pPr lvl="1"/>
            <a:r>
              <a:rPr lang="en-US" sz="1800" dirty="0"/>
              <a:t>- One-day visit to Kargil</a:t>
            </a:r>
          </a:p>
          <a:p>
            <a:pPr lvl="1"/>
            <a:r>
              <a:rPr lang="en-US" sz="1800" dirty="0"/>
              <a:t>- Medical camp organized by BWF and Army</a:t>
            </a:r>
          </a:p>
          <a:p>
            <a:pPr lvl="1"/>
            <a:r>
              <a:rPr lang="en-US" sz="1800" dirty="0"/>
              <a:t>- Visit Kargil War Memorial</a:t>
            </a:r>
          </a:p>
          <a:p>
            <a:pPr lvl="1"/>
            <a:r>
              <a:rPr lang="en-US" sz="1800" dirty="0"/>
              <a:t>- Farewell and departure</a:t>
            </a:r>
          </a:p>
        </p:txBody>
      </p:sp>
    </p:spTree>
    <p:extLst>
      <p:ext uri="{BB962C8B-B14F-4D97-AF65-F5344CB8AC3E}">
        <p14:creationId xmlns:p14="http://schemas.microsoft.com/office/powerpoint/2010/main" val="2976277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8229600" cy="609600"/>
          </a:xfrm>
        </p:spPr>
        <p:txBody>
          <a:bodyPr>
            <a:noAutofit/>
          </a:bodyPr>
          <a:lstStyle/>
          <a:p>
            <a:r>
              <a:rPr lang="en-US" sz="4000" b="1" dirty="0"/>
              <a:t>Activities envisioned in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9166" y="1209102"/>
            <a:ext cx="8721634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Setting up a library at all homes..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Note: The itinerary is subject to change based on circumstances or additional opportunities.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073116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293</Words>
  <Application>Microsoft Office PowerPoint</Application>
  <PresentationFormat>Widescreen</PresentationFormat>
  <Paragraphs>57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Constantia</vt:lpstr>
      <vt:lpstr>Wingdings 2</vt:lpstr>
      <vt:lpstr>Flow</vt:lpstr>
      <vt:lpstr>Activities envisioned in Program</vt:lpstr>
      <vt:lpstr>Activities envisioned in Program</vt:lpstr>
      <vt:lpstr>Activities envisioned in Program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Additional Possible Activities</dc:title>
  <dc:creator>Padma Chari</dc:creator>
  <cp:lastModifiedBy>Vikash Sharma</cp:lastModifiedBy>
  <cp:revision>7</cp:revision>
  <dcterms:created xsi:type="dcterms:W3CDTF">2020-09-30T20:55:37Z</dcterms:created>
  <dcterms:modified xsi:type="dcterms:W3CDTF">2024-03-13T18:38:50Z</dcterms:modified>
</cp:coreProperties>
</file>