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169" autoAdjust="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lang="en-US" smtClean="0"/>
              <a:pPr/>
              <a:t>4/30/2024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1240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0046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0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1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1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EF77F4-1BF5-2744-9C0D-8EF5C30C344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8450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58" y="707174"/>
            <a:ext cx="7696200" cy="1600200"/>
          </a:xfrm>
        </p:spPr>
        <p:txBody>
          <a:bodyPr>
            <a:normAutofit fontScale="90000"/>
          </a:bodyPr>
          <a:lstStyle/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dirty="0"/>
              <a:t>  Program Cost </a:t>
            </a:r>
            <a:br>
              <a:rPr lang="en-US" dirty="0"/>
            </a:br>
            <a:br>
              <a:rPr lang="en-US" sz="400" dirty="0"/>
            </a:br>
            <a:r>
              <a:rPr lang="en-US" sz="27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Total cost approximately:  $2k-$2.5k </a:t>
            </a:r>
            <a:br>
              <a:rPr lang="en-US" sz="27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234" y="1817791"/>
            <a:ext cx="8610600" cy="4934701"/>
          </a:xfrm>
        </p:spPr>
        <p:txBody>
          <a:bodyPr>
            <a:noAutofit/>
          </a:bodyPr>
          <a:lstStyle/>
          <a:p>
            <a:r>
              <a:rPr lang="en-US" sz="1800" dirty="0"/>
              <a:t>International Travel – Actual ticket price</a:t>
            </a:r>
          </a:p>
          <a:p>
            <a:r>
              <a:rPr lang="en-US" sz="1800" dirty="0"/>
              <a:t>Local Transport (within Kashmir) – SPONSORED</a:t>
            </a:r>
          </a:p>
          <a:p>
            <a:r>
              <a:rPr lang="en-US" sz="1800" dirty="0"/>
              <a:t>Boarding and Lodging in Kashmir – SPONSORED</a:t>
            </a:r>
          </a:p>
          <a:p>
            <a:r>
              <a:rPr lang="en-US" sz="1800" dirty="0"/>
              <a:t>Local Transport in Kashmir – SPONSORED</a:t>
            </a:r>
          </a:p>
          <a:p>
            <a:r>
              <a:rPr lang="en-US" sz="1800" dirty="0"/>
              <a:t>Tourist activities – 100-150 USD approx. (for entrance ticket etc. if needed)</a:t>
            </a:r>
          </a:p>
          <a:p>
            <a:r>
              <a:rPr lang="en-US" sz="1800" dirty="0"/>
              <a:t>Medical and Travel Insurance – Not required, it’s part of your regular insurance</a:t>
            </a:r>
          </a:p>
          <a:p>
            <a:r>
              <a:rPr lang="en-US" sz="1800" dirty="0"/>
              <a:t>Phone/connectivity – Based on your US phone roaming plan</a:t>
            </a:r>
          </a:p>
          <a:p>
            <a:r>
              <a:rPr lang="en-US" sz="1800" dirty="0"/>
              <a:t>Visas and vaccinations – Part of Regular medical insurance coverage</a:t>
            </a:r>
          </a:p>
          <a:p>
            <a:r>
              <a:rPr lang="en-US" sz="1800" dirty="0"/>
              <a:t>Misc: Gift items purchase  –  As per your choice, 200 USD approx. (can look for sponsors to donate items here)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Students are encouraged to raise funds through family &amp; friends</a:t>
            </a:r>
          </a:p>
          <a:p>
            <a:pPr>
              <a:buNone/>
            </a:pPr>
            <a:r>
              <a:rPr lang="en-US" sz="1800" dirty="0"/>
              <a:t>And via the DONATE button on the site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Note: Many flexible items here like airfare etc.</a:t>
            </a: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2563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timated-cost-2024" id="{C9F3B908-D224-704E-A100-2F77DF24D7E1}" vid="{01CD9AC6-F73C-C34B-8892-F56623AF4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estimated-cost-2024</Template>
  <TotalTime>12</TotalTime>
  <Words>145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  Program Cost   Total cost approximately:  $2k-$2.5k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Cost  Total cost approximately:  $2.5k-$3.5k  </dc:title>
  <dc:creator>Vikash Sharma</dc:creator>
  <cp:lastModifiedBy>Vikash Sharma</cp:lastModifiedBy>
  <cp:revision>7</cp:revision>
  <dcterms:created xsi:type="dcterms:W3CDTF">2024-03-12T19:39:20Z</dcterms:created>
  <dcterms:modified xsi:type="dcterms:W3CDTF">2024-04-30T17:36:24Z</dcterms:modified>
</cp:coreProperties>
</file>